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162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4B5B-C14A-408C-AA8F-AE77011F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B429F-F031-44A0-8F8C-D2C9394B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FB96-22AC-4EEE-93F2-706DF3FAC9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2B582-B1EB-4D4D-B70F-183370BC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F9A00-1151-42AB-BD5F-FE36B572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1021-2346-4A3B-AC86-C9D8E4160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BE663-85C6-4DD9-9A36-73C05749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041FC-17DE-4288-B0CB-25EAAC5A6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D3D02-67DF-47CA-8D91-F1ED001B6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FB96-22AC-4EEE-93F2-706DF3FAC9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3FC0-427E-416A-B53C-E9275EB76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901F5-8B5E-408F-BDED-121A429E6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81021-2346-4A3B-AC86-C9D8E4160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60E371-75E1-4F29-AB7E-3AD6831F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73635-73DE-4370-82CB-4E814093F1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91B2AB-8DB8-43A7-9617-5721F7C1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EA8FB-167F-44D1-8A8C-4271972F67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43284E-193A-4F1D-AFBE-0E897A32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0C74F-0DBC-45EE-AEB2-F11E69EB09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63D07C-CD70-4524-8BBB-9C39A5FD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8ADF8-AD96-4DF3-A3FC-FAA0A34E8D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6590CD-DAA9-42A2-B71B-7D079B7B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23295-DDC2-4AB4-A50E-0EE5D2ED55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99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BE5B94-63E8-43F8-AB2C-75BCFE60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02162-513C-4608-B093-EFC3552463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76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809375-B6F7-4FF8-9926-4E9D19FE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1028F-263D-49B5-9DA9-B4D2AA57F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0987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E13F69-2906-4CAA-B705-A2AE4911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8E9CB-F3D4-4C04-B523-7C21BD527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478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B21C36-52C7-4889-B336-B3160C6E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4A3DF-AF06-47A4-B830-ECEFE8D3DD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8411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17C136-DEDD-4684-8819-78DE2152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BD16A-929C-44A5-AB60-445CA3BED3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072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324ECC-799B-46B8-B4CE-C69FA135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A8CF8-22F3-41C1-A792-BD5F6D7C18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163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062CD4-6CBB-4834-95BA-0DB135B0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#9Slide03 Swiss Condensed Bold" panose="02000500000000000000" pitchFamily="2" charset="0"/>
              </a:rPr>
              <a:t>VIDEO</a:t>
            </a:r>
            <a:endParaRPr lang="en-US" dirty="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72EC2-A0ED-4AF6-B10D-15ABF31C41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F8FDED-4A68-4926-8747-C77B7BFD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9592C-FDBD-4435-B45F-83ACB215DC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9B2EF9-2C2B-4ABB-BE1A-DF465539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8E3A5-8209-4660-91D8-127257D54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567E7F-DE5C-4A51-A919-CD74AE53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F7F8B-9956-42B2-8729-35F02786CF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27387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05EBF2-D96B-4526-896A-367016A3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DD3AA-2BFA-4C84-BDB2-54FA319EF5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E24ECE-8409-4D08-AB1B-B217D228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Liên hệ chuyển giao tài liệu để nhận tài liệu chỉnh sửa và quyền lợi sử dụng 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sản phẩm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----------------------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fb: Thầy Hoàng Oppa 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Group facebook: GIÁO VIÊN KHTN (Quản trị viên) 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Zalo: 0932990090</a:t>
            </a:r>
            <a:endParaRPr lang="en-US" sz="2475" dirty="0">
              <a:solidFill>
                <a:schemeClr val="bg1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B4DCF-2B38-4795-BA9D-F8197F4AD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11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5AADCA-62E0-4893-BC39-4DF8D4BD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B8CB6-FA4D-4E82-9A9F-C210B18456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26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DD7D45-4B57-424E-B653-2E5D5AD6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57D54-797E-41EC-A778-058B360D2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4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511C6A-89C9-484A-AB2F-991C91B4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26632-5A12-425A-A6BF-F3C990E0C8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45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D917B0-51E6-49FB-8F97-400788D9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349F2D-D2E4-4C6C-AA2C-54A198A996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ADB193-CA05-4BE5-BBC9-6394BAAF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0C452-5BB7-4400-8355-015672571A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4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E122AD-A418-4EA7-90F4-0BCA9F4A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6138C3-1610-4573-98A0-B5EB06389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9366AD-3F1E-4CC7-B1B6-5E8F70C2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97218-EBC4-45CC-87EA-4D80CE8B8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79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BC3380-5551-4996-A408-3DBED630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94DE8-2402-4CBA-B92A-BFEE5867C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7936A9-5165-4C66-928A-38FFF0A2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7ED99-2F73-4A3F-93C9-B959953DF1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23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6288F1-8409-4BB5-B93A-470ED7AF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F7866-43EB-4CF7-83B2-739D608031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46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142188-7E6A-4796-9B11-305B990F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#9Slide03 Swiss Condensed Bold" panose="02000500000000000000" pitchFamily="2" charset="0"/>
              </a:rPr>
              <a:t>CÁM ƠN CÁC EM ĐÃ LẮNG NGHE</a:t>
            </a:r>
            <a:endParaRPr lang="en-US" dirty="0">
              <a:latin typeface="#9Slide03 Swiss Condensed Bold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E4CB9-79B1-4873-A6A7-0C273B201A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8BE5CF-5B5C-4187-B438-24294A1C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23AB1-F86A-4EDC-BE90-E800BB5E80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982402-B898-4650-B745-7CEBF57B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8BAD4-1554-4FC4-BA66-BCF6E5C0A3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90688B-A788-4C99-B6A3-0DD11F97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4B751-2F79-49B0-853A-B6124E590B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6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A47B78-907B-4DC6-AB18-875204F6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04528-2B90-4813-94D6-1AC10AA3E8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D65285-2B1D-43FA-B0B4-334246A6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BD5B7-E4F9-454B-B059-320A444EC2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766E97-41B8-4F45-910F-6CB31322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A81E1-375C-412E-B568-30190212A3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2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#9Slide03 Roboto Condensed</vt:lpstr>
      <vt:lpstr>#9Slide03 Swiss Condensed Bold</vt:lpstr>
      <vt:lpstr>Arial</vt:lpstr>
      <vt:lpstr>Calibri</vt:lpstr>
      <vt:lpstr>Calibri Light</vt:lpstr>
      <vt:lpstr>Office Theme</vt:lpstr>
      <vt:lpstr>PowerPoint Presentation</vt:lpstr>
      <vt:lpstr>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chuyển giao tài liệu để nhận tài liệu chỉnh sửa và quyền lợi sử dụng  sản phẩm ---------------------- fb: Thầy Hoàng Oppa  Group facebook: GIÁO VIÊN KHTN (Quản trị viên)  Zalo: 0932990090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CÁM ƠN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LENOVO</cp:lastModifiedBy>
  <cp:revision>1</cp:revision>
  <dcterms:created xsi:type="dcterms:W3CDTF">2021-09-07T18:22:48Z</dcterms:created>
  <dcterms:modified xsi:type="dcterms:W3CDTF">2024-05-28T09:37:16Z</dcterms:modified>
</cp:coreProperties>
</file>